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68" r:id="rId6"/>
    <p:sldId id="281" r:id="rId7"/>
    <p:sldId id="295" r:id="rId8"/>
    <p:sldId id="296" r:id="rId9"/>
    <p:sldId id="297" r:id="rId10"/>
    <p:sldId id="298" r:id="rId11"/>
    <p:sldId id="299" r:id="rId12"/>
    <p:sldId id="271" r:id="rId13"/>
    <p:sldId id="288" r:id="rId14"/>
    <p:sldId id="291" r:id="rId15"/>
    <p:sldId id="292" r:id="rId16"/>
    <p:sldId id="293" r:id="rId17"/>
    <p:sldId id="294" r:id="rId18"/>
    <p:sldId id="285" r:id="rId19"/>
    <p:sldId id="290" r:id="rId20"/>
    <p:sldId id="266" r:id="rId21"/>
  </p:sldIdLst>
  <p:sldSz cx="12192000" cy="6858000"/>
  <p:notesSz cx="6858000" cy="9144000"/>
  <p:embeddedFontLst>
    <p:embeddedFont>
      <p:font typeface="HY견고딕" panose="02030600000101010101" pitchFamily="18" charset="-127"/>
      <p:regular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7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0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03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65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71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44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45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2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27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56590" y="34192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발견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485907"/>
            <a:ext cx="8998492" cy="460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 측정 값을 연산하는 마우스의 원리만으로는 정밀한 측정이 불가능한 문제점 발생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가속도를 두 번 적분하여 이동거리 추정 방정식을 세워 좀 더 정밀한 측정을 가능하게 하는 작업 진행 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적분법을 통해 위치를 구하려 했으나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 상수의 영향으로 오차 값이 약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퍼센트정도 발생함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Runge-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Kutta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적분법을 사용한다면 일반적인 적분법보다 상당량 오차가 줄어든다는 논문을 발견하여 시도 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2.png">
            <a:extLst>
              <a:ext uri="{FF2B5EF4-FFF2-40B4-BE49-F238E27FC236}">
                <a16:creationId xmlns:a16="http://schemas.microsoft.com/office/drawing/2014/main" id="{E9EB7513-C2BE-4B77-881D-8DCE314B3E9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77698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26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258257" y="341922"/>
            <a:ext cx="7675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2752732"/>
            <a:ext cx="8988967" cy="2047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현재까지의 구현 사항에서 이동하는 과정에서의 오차가 발생하지만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동작을 유지하고 있는 경우에는 해당 매핑 된 위치에서 거의 오차 없이 상태를 유지 할 수 있음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0852" y="2904746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8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536510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압력 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가속도 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모터로 이루어진 칫솔 머리 제작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프린터를 사용하여 센서를 놓을 수 있는 공간을 만듦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5856831" y="3885128"/>
            <a:ext cx="4805361" cy="2091027"/>
            <a:chOff x="3693316" y="3362325"/>
            <a:chExt cx="48053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32E342-B121-4D11-B05F-6AFC5CFD7DAA}"/>
                </a:ext>
              </a:extLst>
            </p:cNvPr>
            <p:cNvSpPr txBox="1"/>
            <p:nvPr/>
          </p:nvSpPr>
          <p:spPr>
            <a:xfrm>
              <a:off x="7215660" y="5083664"/>
              <a:ext cx="128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8E810C-C9E0-4973-A80F-20CF50E4D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80" t="21259" r="38727" b="21525"/>
          <a:stretch/>
        </p:blipFill>
        <p:spPr>
          <a:xfrm rot="5400000">
            <a:off x="2437254" y="3436529"/>
            <a:ext cx="2030795" cy="3047745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107" y="3020567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536510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압력센서에 압력을 가하면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양치하고 있음을 의미함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진동모터를 부착하여 실제 전동칫솔처럼 진동을 생성하여 테스트할 수 있도록 제작함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5856831" y="3885128"/>
            <a:ext cx="4805361" cy="2091027"/>
            <a:chOff x="3693316" y="3362325"/>
            <a:chExt cx="48053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8E810C-C9E0-4973-A80F-20CF50E4D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80" t="21259" r="38727" b="21525"/>
          <a:stretch/>
        </p:blipFill>
        <p:spPr>
          <a:xfrm rot="5400000">
            <a:off x="2437254" y="3436529"/>
            <a:ext cx="2030795" cy="3047745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0852" y="3020567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2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0.5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단위로 통신하면서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치아의 전송 횟수를 카운트하여 양치 시간을 측정함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측정이 잘 되고 있는지를 알아보기 위해서 실제 양치질 데이터를 생성하였고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블루투스로 전송함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5" y="1743718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1175" y="2896742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21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통신과 관련하여 문제 발생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전송한 치아 번호가 애플리케이션에서 다른 번호로 받아 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1636712" lvl="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“45”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전송하였는데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“55”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받아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636712" lvl="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번호의 범위에서 벗어난 숫자 등장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 스레드와 애플리케이션 스레드 간의 동기화에 문제가 있다고 판단하여 문제 파악 중임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3.png">
            <a:extLst>
              <a:ext uri="{FF2B5EF4-FFF2-40B4-BE49-F238E27FC236}">
                <a16:creationId xmlns:a16="http://schemas.microsoft.com/office/drawing/2014/main" id="{2585907F-9FC8-479B-BAFA-8E656443B9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4" y="1754884"/>
            <a:ext cx="390145" cy="40843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E127EC8-5EED-43A5-9F39-4557CDA8FF1A}"/>
              </a:ext>
            </a:extLst>
          </p:cNvPr>
          <p:cNvSpPr/>
          <p:nvPr/>
        </p:nvSpPr>
        <p:spPr>
          <a:xfrm>
            <a:off x="2381250" y="232872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CBA0446-21DF-44D6-8D54-0DD66F808BBB}"/>
              </a:ext>
            </a:extLst>
          </p:cNvPr>
          <p:cNvSpPr/>
          <p:nvPr/>
        </p:nvSpPr>
        <p:spPr>
          <a:xfrm>
            <a:off x="2381250" y="416639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51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구현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적분을 이용하여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위치를 파악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완료 시 진동 모터와 함께 테스트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양치 시간 측정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압력이 없으면 시간 멈추도록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양치 시간이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분이 되면 소리로 알림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222224" y="241165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24FD1-7608-449D-962D-95C10933E066}"/>
              </a:ext>
            </a:extLst>
          </p:cNvPr>
          <p:cNvSpPr/>
          <p:nvPr/>
        </p:nvSpPr>
        <p:spPr>
          <a:xfrm>
            <a:off x="2222224" y="5045275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2882" y="4391810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713" y="1695672"/>
            <a:ext cx="390145" cy="4084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2222224" y="563529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8B3D993-A4E4-4DFD-BD31-D8F42104451A}"/>
              </a:ext>
            </a:extLst>
          </p:cNvPr>
          <p:cNvSpPr/>
          <p:nvPr/>
        </p:nvSpPr>
        <p:spPr>
          <a:xfrm>
            <a:off x="2222224" y="304061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에어마우스를 구현하여 치아 배열을 그리게 되면 칫솔이 옆으로 눕게 되는 앞니 판별은  어떻게 할 것인가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치아 판별 기능 구현 정도가 미흡하기 때문에 확답은 어려울 듯함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제안서에 치아의 안팎 판별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칫솔이 눕게 되는 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추가 구현 사항으로 명시해 놓았음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앞니 판별은 어금니와 똑같이 윗면을 양치한다고 가정하고 구현 예정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834DD1-30FA-4E6F-A5F7-B3A65E069530}"/>
              </a:ext>
            </a:extLst>
          </p:cNvPr>
          <p:cNvSpPr/>
          <p:nvPr/>
        </p:nvSpPr>
        <p:spPr>
          <a:xfrm>
            <a:off x="1838476" y="3271374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09D71B-0D94-4494-870E-FE925FBA84A2}"/>
              </a:ext>
            </a:extLst>
          </p:cNvPr>
          <p:cNvSpPr/>
          <p:nvPr/>
        </p:nvSpPr>
        <p:spPr>
          <a:xfrm>
            <a:off x="1838476" y="4167609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4E81AC1-9455-4459-8FBE-B078399877DA}"/>
              </a:ext>
            </a:extLst>
          </p:cNvPr>
          <p:cNvSpPr/>
          <p:nvPr/>
        </p:nvSpPr>
        <p:spPr>
          <a:xfrm>
            <a:off x="1838476" y="5111726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0777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dirty="0"/>
              <a:t>- </a:t>
            </a:r>
            <a:r>
              <a:rPr lang="ko-KR" altLang="en-US" dirty="0"/>
              <a:t>센서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258257" y="341922"/>
            <a:ext cx="7675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485907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에어마우스에서 모티브를 얻어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마우스의 원리를 이용하여 그림판에 치아를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축의 움직임을 통해 아래 그림과 같이 매핑하여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차원에 표현하고자 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전 칫솔의 버튼을 통해 매핑 된 위치에 대한 정보를 인식하고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 시 해당 위치정보를 바탕으로 치아 판별 기능을 구현 하고자 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798461"/>
            <a:ext cx="390145" cy="408433"/>
          </a:xfrm>
          <a:prstGeom prst="rect">
            <a:avLst/>
          </a:prstGeom>
        </p:spPr>
      </p:pic>
      <p:pic>
        <p:nvPicPr>
          <p:cNvPr id="65" name="그림 64" descr="2.png">
            <a:extLst>
              <a:ext uri="{FF2B5EF4-FFF2-40B4-BE49-F238E27FC236}">
                <a16:creationId xmlns:a16="http://schemas.microsoft.com/office/drawing/2014/main" id="{634AF975-526F-49C5-8405-5B1F46D0EA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852" y="3224783"/>
            <a:ext cx="390145" cy="40843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C1BA9E5-4AB6-4638-9D57-4A4CAF13AD53}"/>
              </a:ext>
            </a:extLst>
          </p:cNvPr>
          <p:cNvGrpSpPr/>
          <p:nvPr/>
        </p:nvGrpSpPr>
        <p:grpSpPr>
          <a:xfrm>
            <a:off x="4803435" y="4371770"/>
            <a:ext cx="2892562" cy="2000646"/>
            <a:chOff x="7658100" y="3695700"/>
            <a:chExt cx="2396855" cy="156463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4402B00-11A5-4C79-B9EF-FFF5AAC9C785}"/>
                </a:ext>
              </a:extLst>
            </p:cNvPr>
            <p:cNvSpPr/>
            <p:nvPr/>
          </p:nvSpPr>
          <p:spPr>
            <a:xfrm>
              <a:off x="7658100" y="369570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637821C-2A39-48AB-8546-7A400572911C}"/>
                </a:ext>
              </a:extLst>
            </p:cNvPr>
            <p:cNvSpPr/>
            <p:nvPr/>
          </p:nvSpPr>
          <p:spPr>
            <a:xfrm>
              <a:off x="7734300" y="4038175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776579-C8E9-4F83-9037-C9F80C578DB3}"/>
                </a:ext>
              </a:extLst>
            </p:cNvPr>
            <p:cNvSpPr/>
            <p:nvPr/>
          </p:nvSpPr>
          <p:spPr>
            <a:xfrm>
              <a:off x="7829550" y="437155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A7D2DAD-3CA3-4505-9B32-A806B46B751E}"/>
                </a:ext>
              </a:extLst>
            </p:cNvPr>
            <p:cNvSpPr/>
            <p:nvPr/>
          </p:nvSpPr>
          <p:spPr>
            <a:xfrm>
              <a:off x="7981950" y="465597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746CAC4-3A48-4AF0-B4EC-C624E1FB7F36}"/>
                </a:ext>
              </a:extLst>
            </p:cNvPr>
            <p:cNvSpPr/>
            <p:nvPr/>
          </p:nvSpPr>
          <p:spPr>
            <a:xfrm>
              <a:off x="8153400" y="490362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4BCB067-88FB-44B1-BF68-E29E0DDFBBFA}"/>
                </a:ext>
              </a:extLst>
            </p:cNvPr>
            <p:cNvSpPr/>
            <p:nvPr/>
          </p:nvSpPr>
          <p:spPr>
            <a:xfrm>
              <a:off x="8397605" y="5060312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215C765-F865-4615-B353-F7715F8C38D8}"/>
                </a:ext>
              </a:extLst>
            </p:cNvPr>
            <p:cNvSpPr/>
            <p:nvPr/>
          </p:nvSpPr>
          <p:spPr>
            <a:xfrm>
              <a:off x="8664305" y="5126987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2E882DA-0A9E-4938-A1EA-37487E309E58}"/>
                </a:ext>
              </a:extLst>
            </p:cNvPr>
            <p:cNvSpPr/>
            <p:nvPr/>
          </p:nvSpPr>
          <p:spPr>
            <a:xfrm flipH="1">
              <a:off x="9921605" y="369570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23218F-595A-4DC6-AF28-711EA08A6FD8}"/>
                </a:ext>
              </a:extLst>
            </p:cNvPr>
            <p:cNvSpPr/>
            <p:nvPr/>
          </p:nvSpPr>
          <p:spPr>
            <a:xfrm flipH="1">
              <a:off x="9845405" y="4038175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E78CFAC-9F34-4466-9415-B75CFF881E39}"/>
                </a:ext>
              </a:extLst>
            </p:cNvPr>
            <p:cNvSpPr/>
            <p:nvPr/>
          </p:nvSpPr>
          <p:spPr>
            <a:xfrm flipH="1">
              <a:off x="9750155" y="437155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B0D46B6-EBF2-4678-9C76-4535B8B259CF}"/>
                </a:ext>
              </a:extLst>
            </p:cNvPr>
            <p:cNvSpPr/>
            <p:nvPr/>
          </p:nvSpPr>
          <p:spPr>
            <a:xfrm flipH="1">
              <a:off x="9597755" y="465597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0A949AC-9C38-488E-9893-9B85FEE51BF1}"/>
                </a:ext>
              </a:extLst>
            </p:cNvPr>
            <p:cNvSpPr/>
            <p:nvPr/>
          </p:nvSpPr>
          <p:spPr>
            <a:xfrm flipH="1">
              <a:off x="9426305" y="490362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B5DE1EA-DAF7-4748-B82F-B02D0EAA385B}"/>
                </a:ext>
              </a:extLst>
            </p:cNvPr>
            <p:cNvSpPr/>
            <p:nvPr/>
          </p:nvSpPr>
          <p:spPr>
            <a:xfrm flipH="1">
              <a:off x="9182100" y="5060312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CF2C66D-EFCB-477A-A331-858ECA95116E}"/>
                </a:ext>
              </a:extLst>
            </p:cNvPr>
            <p:cNvSpPr/>
            <p:nvPr/>
          </p:nvSpPr>
          <p:spPr>
            <a:xfrm flipH="1">
              <a:off x="8915400" y="5126987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494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56590" y="34192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발견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485907"/>
            <a:ext cx="8998492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MPU-6050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센서를 통해 들어오는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가속 센서의 값의 변화량을 그대로 사용하여 구현하고자 하였더니 작은 이동에도 오차가 크게 발생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위치를 보정하기 위해 사용되는 칼만 필터 알고리즘을 사용하여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축에 대한 오차가 줄어들 수 있는지 재테스트 중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단순히 칼만 필터로도 해결되지 않는다면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지자기 센서의 추가를 통한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연산을 추가하는 방법 이용할 예정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80227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5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611</Words>
  <Application>Microsoft Office PowerPoint</Application>
  <PresentationFormat>와이드스크린</PresentationFormat>
  <Paragraphs>103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NanumSquareR</vt:lpstr>
      <vt:lpstr>나눔스퀘어</vt:lpstr>
      <vt:lpstr>HY견고딕</vt:lpstr>
      <vt:lpstr>NanumSquareB</vt:lpstr>
      <vt:lpstr>나눔스퀘어 ExtraBold</vt:lpstr>
      <vt:lpstr>Verdana</vt:lpstr>
      <vt:lpstr>Arial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치아 판별 기능 구현 - 센서</vt:lpstr>
      <vt:lpstr>PowerPoint 프레젠테이션</vt:lpstr>
      <vt:lpstr>PowerPoint 프레젠테이션</vt:lpstr>
      <vt:lpstr>PowerPoint 프레젠테이션</vt:lpstr>
      <vt:lpstr>PowerPoint 프레젠테이션</vt:lpstr>
      <vt:lpstr>칫솔 모형 제작</vt:lpstr>
      <vt:lpstr>PowerPoint 프레젠테이션</vt:lpstr>
      <vt:lpstr>PowerPoint 프레젠테이션</vt:lpstr>
      <vt:lpstr>양치 시간 측정 기능 구현</vt:lpstr>
      <vt:lpstr>PowerPoint 프레젠테이션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박주현</cp:lastModifiedBy>
  <cp:revision>95</cp:revision>
  <dcterms:created xsi:type="dcterms:W3CDTF">2018-10-14T13:17:29Z</dcterms:created>
  <dcterms:modified xsi:type="dcterms:W3CDTF">2018-11-12T16:09:19Z</dcterms:modified>
</cp:coreProperties>
</file>